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Fredoka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FredokaO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7d5067d4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7d5067d4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6fc66cb1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6fc66cb1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6fc66cb1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6fc66cb1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fc66cb1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6fc66cb1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6fc66cb1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6fc66cb1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6fc66cb19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6fc66cb19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6fc66cb1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6fc66cb1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6fc66cb1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6fc66cb1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6fc66cb1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6fc66cb1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fc66cb1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16fc66cb1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6fc66cb1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6fc66cb1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456fede9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456fede9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6fc66cb1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6fc66cb1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6fc66cb1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6fc66cb1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6fc66cb19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6fc66cb19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6fc66cb1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6fc66cb1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6fc66cb19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6fc66cb19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6fc66cb19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16fc66cb19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6fc66cb1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6fc66cb1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6fc66cb19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6fc66cb19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6fc66cb19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6fc66cb19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16fc66cb19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16fc66cb1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6fc66cb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6fc66cb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6fc66cb19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6fc66cb19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6fc66cb19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6fc66cb19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6fc66cb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6fc66cb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fc66cb1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fc66cb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6fc66cb1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6fc66cb1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6fc66cb1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6fc66cb1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6fc66cb1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6fc66cb1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6fc66cb1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6fc66cb1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6fc66cb1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6fc66cb1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57150" y="1771525"/>
            <a:ext cx="5429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rPr>
              <a:t>Money Challenge </a:t>
            </a:r>
            <a:endParaRPr sz="3800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rPr>
              <a:t>of the Day</a:t>
            </a:r>
            <a:endParaRPr sz="3600">
              <a:solidFill>
                <a:srgbClr val="2F3C7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58425" y="3074525"/>
            <a:ext cx="4237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rPr>
              <a:t>Grades 2-3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1079100" y="2191875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Malcolm has 2 dollar bills, a half-dollar, 3 quarters, and 4 pennies. How much money does he have?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1079088" y="231456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is greater–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2 quarters or 6 dimes?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079088" y="231456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is less–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5 dimes or 5 nickels?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1079088" y="2185463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is greater–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3 quarters and 2 dimes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or 90 pennies?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1079088" y="2119238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is less–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2 dimes and 2 nickels or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1 quarter and 1 dime?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079088" y="2138013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List all the ways you can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think of to make 35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 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without using pennies.</a:t>
            </a:r>
            <a:endParaRPr b="1" sz="47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1079088" y="2152713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List all the ways you can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think of to make 45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 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without using pennies.</a:t>
            </a:r>
            <a:endParaRPr b="1" sz="47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1079075" y="2384988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can you make 70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</a:t>
            </a:r>
            <a:r>
              <a:rPr b="1" lang="en" sz="3000">
                <a:solidFill>
                  <a:srgbClr val="2F3C72"/>
                </a:solidFill>
              </a:rPr>
              <a:t> using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the least number of coins?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1079075" y="2384988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can you make 98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</a:t>
            </a:r>
            <a:r>
              <a:rPr b="1" lang="en" sz="3000">
                <a:solidFill>
                  <a:srgbClr val="2F3C72"/>
                </a:solidFill>
              </a:rPr>
              <a:t> using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the least number of coins?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1079088" y="180636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 pizza eraser costs 25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¢.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Do you have enough to buy it?</a:t>
            </a:r>
            <a:endParaRPr b="1" sz="4700">
              <a:solidFill>
                <a:srgbClr val="2F3C72"/>
              </a:solidFill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8497" y="3125850"/>
            <a:ext cx="1106993" cy="10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7421" y="3125850"/>
            <a:ext cx="1106993" cy="10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9573" y="3125850"/>
            <a:ext cx="1106993" cy="10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</a:t>
            </a: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079075" y="1703175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has the same value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as 10 pennies?</a:t>
            </a:r>
            <a:endParaRPr b="1" sz="3000">
              <a:solidFill>
                <a:srgbClr val="2F3C7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3831" y="2911887"/>
            <a:ext cx="1259343" cy="12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8575" y="3023666"/>
            <a:ext cx="1065894" cy="102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1079088" y="1676500"/>
            <a:ext cx="6985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F3C72"/>
                </a:solidFill>
              </a:rPr>
              <a:t>Miriam wants to buy a pop-it fidget toy</a:t>
            </a:r>
            <a:endParaRPr b="1" sz="25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F3C72"/>
                </a:solidFill>
              </a:rPr>
              <a:t>for $3.99. Does she </a:t>
            </a:r>
            <a:r>
              <a:rPr b="1" lang="en" sz="2500">
                <a:solidFill>
                  <a:srgbClr val="2F3C72"/>
                </a:solidFill>
              </a:rPr>
              <a:t>have enough?</a:t>
            </a:r>
            <a:endParaRPr b="1" sz="2500">
              <a:solidFill>
                <a:srgbClr val="2F3C72"/>
              </a:solidFill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787" y="2734991"/>
            <a:ext cx="2378717" cy="101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9805" y="3535547"/>
            <a:ext cx="465197" cy="44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5180" y="2849870"/>
            <a:ext cx="638992" cy="6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13736" y="3184901"/>
            <a:ext cx="569450" cy="5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6571" y="2767056"/>
            <a:ext cx="702962" cy="69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0870" y="3251997"/>
            <a:ext cx="2378716" cy="101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6571" y="3567635"/>
            <a:ext cx="702962" cy="69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5180" y="3557343"/>
            <a:ext cx="638992" cy="6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9805" y="3018541"/>
            <a:ext cx="465197" cy="44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1079075" y="2138488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 candy bar costs 70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</a:t>
            </a:r>
            <a:r>
              <a:rPr b="1" lang="en" sz="3000">
                <a:solidFill>
                  <a:srgbClr val="2F3C72"/>
                </a:solidFill>
              </a:rPr>
              <a:t>.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You pay with 3 quarters.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What is your change?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1079088" y="180636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much more do you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need to make $1?</a:t>
            </a:r>
            <a:endParaRPr b="1" sz="4700">
              <a:solidFill>
                <a:srgbClr val="2F3C72"/>
              </a:solidFill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6300" y="3162001"/>
            <a:ext cx="843675" cy="8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0748" y="3102175"/>
            <a:ext cx="998700" cy="9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91277" y="3158216"/>
            <a:ext cx="890013" cy="88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9600" y="3162001"/>
            <a:ext cx="843675" cy="87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5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1079088" y="1946500"/>
            <a:ext cx="698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 hamburger costs $2.99. You pay with a $5 bill. You get $3 dollar bills and a penny back. Did you get the right amount of change?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/>
          <p:nvPr/>
        </p:nvSpPr>
        <p:spPr>
          <a:xfrm>
            <a:off x="1857138" y="399125"/>
            <a:ext cx="542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997350" y="2361525"/>
            <a:ext cx="7149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2F3C72"/>
                </a:solidFill>
              </a:rPr>
              <a:t>Lollipops cost 15</a:t>
            </a:r>
            <a:r>
              <a:rPr b="1" lang="en" sz="2900">
                <a:solidFill>
                  <a:srgbClr val="2F3C72"/>
                </a:solidFill>
                <a:highlight>
                  <a:srgbClr val="FFFFFF"/>
                </a:highlight>
              </a:rPr>
              <a:t>¢</a:t>
            </a:r>
            <a:r>
              <a:rPr b="1" lang="en" sz="2900">
                <a:solidFill>
                  <a:srgbClr val="2F3C72"/>
                </a:solidFill>
              </a:rPr>
              <a:t> each. Hazel has $1. How many lollipops can she buy?</a:t>
            </a:r>
            <a:endParaRPr b="1" sz="29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1079088" y="2170238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many squishy pigs can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you buy with $2 if squishy pigs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cost 79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</a:t>
            </a:r>
            <a:r>
              <a:rPr b="1" lang="en" sz="3000">
                <a:solidFill>
                  <a:srgbClr val="2F3C72"/>
                </a:solidFill>
              </a:rPr>
              <a:t> each?</a:t>
            </a:r>
            <a:endParaRPr b="1" sz="47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8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1079088" y="231456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much is 20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¢, 25¢, and 39</a:t>
            </a:r>
            <a:r>
              <a:rPr b="1" lang="en" sz="3000">
                <a:solidFill>
                  <a:srgbClr val="2F3C72"/>
                </a:solidFill>
                <a:highlight>
                  <a:schemeClr val="lt1"/>
                </a:highlight>
              </a:rPr>
              <a:t>¢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all together?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1079075" y="2361513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Myland has 37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¢. Teagan has 45¢. How much do they have together?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1079088" y="2545400"/>
            <a:ext cx="698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What is 15</a:t>
            </a:r>
            <a:r>
              <a:rPr b="1" lang="en" sz="3000">
                <a:solidFill>
                  <a:srgbClr val="2F3C72"/>
                </a:solidFill>
                <a:highlight>
                  <a:schemeClr val="lt1"/>
                </a:highlight>
              </a:rPr>
              <a:t>¢</a:t>
            </a:r>
            <a:r>
              <a:rPr b="1" lang="en" sz="3000">
                <a:solidFill>
                  <a:srgbClr val="2F3C72"/>
                </a:solidFill>
              </a:rPr>
              <a:t> less than 28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¢?</a:t>
            </a:r>
            <a:endParaRPr b="1" sz="47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1"/>
          <p:cNvSpPr txBox="1"/>
          <p:nvPr/>
        </p:nvSpPr>
        <p:spPr>
          <a:xfrm>
            <a:off x="1857138" y="399125"/>
            <a:ext cx="542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1079088" y="2154125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Norah has 68</a:t>
            </a: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¢. Kayden has 82¢.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How much more does Kayden</a:t>
            </a:r>
            <a:endParaRPr b="1" sz="3000">
              <a:solidFill>
                <a:srgbClr val="2F3C7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  <a:highlight>
                  <a:srgbClr val="FFFFFF"/>
                </a:highlight>
              </a:rPr>
              <a:t>have than Norah?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</a:t>
            </a: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079075" y="1703175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Which has the same value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as 100 pennies?</a:t>
            </a:r>
            <a:endParaRPr b="1" sz="3000">
              <a:solidFill>
                <a:srgbClr val="2F3C72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1498" y="3109399"/>
            <a:ext cx="998700" cy="9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3298" y="3109400"/>
            <a:ext cx="998700" cy="9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7398" y="3109400"/>
            <a:ext cx="998700" cy="9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3225" y="3060521"/>
            <a:ext cx="1098680" cy="109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0" l="-719" r="720" t="0"/>
          <a:stretch/>
        </p:blipFill>
        <p:spPr>
          <a:xfrm>
            <a:off x="6503687" y="3060525"/>
            <a:ext cx="1098680" cy="109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 txBox="1"/>
          <p:nvPr/>
        </p:nvSpPr>
        <p:spPr>
          <a:xfrm>
            <a:off x="1857138" y="399125"/>
            <a:ext cx="542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997350" y="2208925"/>
            <a:ext cx="7149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If you make $5 every day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walking dogs, how much will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you have after 5 days?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1079088" y="2193738"/>
            <a:ext cx="6985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2F3C72"/>
                </a:solidFill>
              </a:rPr>
              <a:t>Joe has $20. He spent $4 on a hot dog, $3 on fries, and $2 on a drink. How much money does he have left over?</a:t>
            </a:r>
            <a:endParaRPr b="1" sz="46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600" y="1132350"/>
            <a:ext cx="3717775" cy="15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9700" y="3220676"/>
            <a:ext cx="843675" cy="87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8375" y="3308500"/>
            <a:ext cx="727071" cy="6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4148" y="3160850"/>
            <a:ext cx="998700" cy="99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4677" y="3216891"/>
            <a:ext cx="890013" cy="88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3650" y="3111971"/>
            <a:ext cx="1098680" cy="109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079100" y="2384800"/>
            <a:ext cx="698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If you have 3 quarters and 1 nickel, how many cents do you have?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675" y="2814053"/>
            <a:ext cx="1025617" cy="106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5590" y="2920817"/>
            <a:ext cx="883868" cy="85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8006" y="2741325"/>
            <a:ext cx="1214075" cy="1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2095" y="2920817"/>
            <a:ext cx="883868" cy="85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7774" y="2814053"/>
            <a:ext cx="1025617" cy="10643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079100" y="1996775"/>
            <a:ext cx="698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Add the coins.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079075" y="2179025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Cole has 1 half-dollar, 3 dimes, 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1 nickel, and 3 pennies. 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How much money does he have?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079100" y="1934675"/>
            <a:ext cx="698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Isla looked under the couch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and found 1 dime, 3 nickels,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and 17 pennies. How much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did she find in all?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7713" y="2742917"/>
            <a:ext cx="1115973" cy="111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2614" y="2907909"/>
            <a:ext cx="812448" cy="78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1925" y="2569902"/>
            <a:ext cx="3417368" cy="145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4003" y="2448925"/>
            <a:ext cx="818097" cy="81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94003" y="3337212"/>
            <a:ext cx="818097" cy="8117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1079100" y="1638025"/>
            <a:ext cx="698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Add the dollar and coins.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BB6D9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1857138" y="399125"/>
            <a:ext cx="5429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Challenge of the Day</a:t>
            </a:r>
            <a:endParaRPr sz="35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1079075" y="2179025"/>
            <a:ext cx="698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If you have 1 dollar bill, 2 quarters,</a:t>
            </a:r>
            <a:endParaRPr b="1" sz="3000">
              <a:solidFill>
                <a:srgbClr val="2F3C7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F3C72"/>
                </a:solidFill>
              </a:rPr>
              <a:t>8 dimes, and 3 nickels, how much money do you have?</a:t>
            </a:r>
            <a:endParaRPr b="1" sz="3000">
              <a:solidFill>
                <a:srgbClr val="2F3C7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